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596827-D8B1-4F00-8E46-CDD487177B7D}" v="124" dt="2022-11-07T04:06:07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  <a:cs typeface="Calibri Light"/>
              </a:rPr>
              <a:t>Car Rental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  <a:cs typeface="Calibri"/>
              </a:rPr>
              <a:t>ACS560 Project</a:t>
            </a:r>
          </a:p>
          <a:p>
            <a:pPr algn="l"/>
            <a:r>
              <a:rPr lang="en-US" sz="2000">
                <a:solidFill>
                  <a:srgbClr val="FFFFFF"/>
                </a:solidFill>
                <a:cs typeface="Calibri"/>
              </a:rPr>
              <a:t>Winnie Har, Bibin Prakash, Sanidhya Sharma</a:t>
            </a:r>
          </a:p>
        </p:txBody>
      </p: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B3470406-AA39-A38F-53D1-279FD587C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2AF54-6DDB-42CC-5A32-C12F2921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Login/Sign Up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20B16C7-29FF-89B6-6834-C09B0F52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080632"/>
            <a:ext cx="7225748" cy="46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4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2AF54-6DDB-42CC-5A32-C12F2921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7F1331-1C1C-1772-2A76-21EFDE95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080632"/>
            <a:ext cx="7225748" cy="46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2AF54-6DDB-42CC-5A32-C12F2921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 Picker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000D9D-DD9B-4FDC-7348-572B0449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080632"/>
            <a:ext cx="7225748" cy="46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2AF54-6DDB-42CC-5A32-C12F2921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picker</a:t>
            </a:r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03482D-94DB-BCB8-AAB8-D281A5EA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080632"/>
            <a:ext cx="7225748" cy="46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8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2AF54-6DDB-42CC-5A32-C12F2921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 of car selector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70B3DC-F76E-8D5E-9F95-3307AC7B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080632"/>
            <a:ext cx="7225748" cy="46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5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Car Rental</vt:lpstr>
      <vt:lpstr>Login/Sign Up</vt:lpstr>
      <vt:lpstr>Home Page</vt:lpstr>
      <vt:lpstr>Date Picker</vt:lpstr>
      <vt:lpstr>Time picker</vt:lpstr>
      <vt:lpstr>Type of car selector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</cp:revision>
  <dcterms:created xsi:type="dcterms:W3CDTF">2022-11-07T04:00:48Z</dcterms:created>
  <dcterms:modified xsi:type="dcterms:W3CDTF">2022-11-07T04:07:06Z</dcterms:modified>
</cp:coreProperties>
</file>